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42" r:id="rId2"/>
    <p:sldMasterId id="2147484146" r:id="rId3"/>
  </p:sldMasterIdLst>
  <p:notesMasterIdLst>
    <p:notesMasterId r:id="rId27"/>
  </p:notesMasterIdLst>
  <p:sldIdLst>
    <p:sldId id="724" r:id="rId4"/>
    <p:sldId id="507" r:id="rId5"/>
    <p:sldId id="745" r:id="rId6"/>
    <p:sldId id="727" r:id="rId7"/>
    <p:sldId id="744" r:id="rId8"/>
    <p:sldId id="752" r:id="rId9"/>
    <p:sldId id="674" r:id="rId10"/>
    <p:sldId id="672" r:id="rId11"/>
    <p:sldId id="750" r:id="rId12"/>
    <p:sldId id="738" r:id="rId13"/>
    <p:sldId id="737" r:id="rId14"/>
    <p:sldId id="736" r:id="rId15"/>
    <p:sldId id="740" r:id="rId16"/>
    <p:sldId id="709" r:id="rId17"/>
    <p:sldId id="710" r:id="rId18"/>
    <p:sldId id="746" r:id="rId19"/>
    <p:sldId id="743" r:id="rId20"/>
    <p:sldId id="751" r:id="rId21"/>
    <p:sldId id="720" r:id="rId22"/>
    <p:sldId id="748" r:id="rId23"/>
    <p:sldId id="747" r:id="rId24"/>
    <p:sldId id="749" r:id="rId25"/>
    <p:sldId id="379" r:id="rId26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BCD"/>
    <a:srgbClr val="0E7454"/>
    <a:srgbClr val="EDE205"/>
    <a:srgbClr val="ACAC08"/>
    <a:srgbClr val="F4EE00"/>
    <a:srgbClr val="701270"/>
    <a:srgbClr val="6F2927"/>
    <a:srgbClr val="C40000"/>
    <a:srgbClr val="23174D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28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147FA575-617F-47FF-8955-10449A44F369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5707"/>
            <a:ext cx="5439101" cy="4468101"/>
          </a:xfrm>
          <a:prstGeom prst="rect">
            <a:avLst/>
          </a:prstGeom>
        </p:spPr>
        <p:txBody>
          <a:bodyPr vert="horz" lIns="92117" tIns="46058" rIns="92117" bIns="460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817"/>
            <a:ext cx="2946247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9817"/>
            <a:ext cx="2946246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88309BD-B22A-4EC5-821C-829C3EBAD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95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4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9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37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18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5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20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72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64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8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0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09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53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2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AD0D-400B-4979-AC67-CC7931F41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9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1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89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71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4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4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37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4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4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17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95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0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4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3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2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8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4" indent="0">
              <a:buNone/>
              <a:defRPr sz="2100"/>
            </a:lvl2pPr>
            <a:lvl3pPr marL="685750" indent="0">
              <a:buNone/>
              <a:defRPr sz="1801"/>
            </a:lvl3pPr>
            <a:lvl4pPr marL="1028624" indent="0">
              <a:buNone/>
              <a:defRPr sz="1500"/>
            </a:lvl4pPr>
            <a:lvl5pPr marL="1371497" indent="0">
              <a:buNone/>
              <a:defRPr sz="1500"/>
            </a:lvl5pPr>
            <a:lvl6pPr marL="1714371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3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7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5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2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49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56" indent="-2571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2" indent="-2142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8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1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7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1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17.12.2019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0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96"/>
            <a:ext cx="9144000" cy="3964809"/>
          </a:xfrm>
          <a:prstGeom prst="rect">
            <a:avLst/>
          </a:prstGeom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3929058" y="3214691"/>
            <a:ext cx="5214942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ГЛАВА АДМИНИСТРАЦИИ </a:t>
            </a:r>
          </a:p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ГОРОДСКОГО ОКРУГА </a:t>
            </a:r>
          </a:p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 СТЕРЛИТАМАК </a:t>
            </a:r>
          </a:p>
          <a:p>
            <a:pPr eaLnBrk="1" hangingPunct="1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</a:t>
            </a:r>
            <a:endParaRPr lang="ru-RU" sz="25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1446602"/>
            <a:ext cx="9144000" cy="155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/>
                </a:solidFill>
                <a:latin typeface="Arial" charset="0"/>
              </a:rPr>
              <a:t>Выступает</a:t>
            </a:r>
          </a:p>
          <a:p>
            <a:pPr algn="ctr" eaLnBrk="1" hangingPunct="1"/>
            <a:r>
              <a:rPr lang="ru-RU" sz="1200" b="1" dirty="0" smtClean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ru-RU" sz="4700" b="1" dirty="0" smtClean="0">
                <a:solidFill>
                  <a:schemeClr val="tx2"/>
                </a:solidFill>
                <a:latin typeface="Arial" charset="0"/>
              </a:rPr>
              <a:t>Куликов Владимир Иванович</a:t>
            </a:r>
            <a:endParaRPr lang="ru-RU" sz="47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4000" cy="71557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РЕСПУБЛИКА БАШКОРТОСТАН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47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7" y="896714"/>
            <a:ext cx="2209604" cy="219061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ПРОГРАММА КОМПЛЕКСНОГО РЕМОНТА ПОДЪЕЗДОВ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04" y="896714"/>
            <a:ext cx="2633580" cy="24463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5" y="3009795"/>
            <a:ext cx="2725452" cy="20440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34" y="896714"/>
            <a:ext cx="2662966" cy="32357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85" y="2997018"/>
            <a:ext cx="2601065" cy="206964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5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«СВЕТЛЫЙ ГОРОД»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5" y="919496"/>
            <a:ext cx="3515459" cy="31393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74" y="873447"/>
            <a:ext cx="3735415" cy="264923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95" y="2907298"/>
            <a:ext cx="3093446" cy="206332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1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НАЦИОНАЛЬНЫЙ ПРОЕКТ «БЕЗОПАСНЫЕ И КАЧЕСТВЕННЫЕ АВТОМОБИЛЬНЫЕ ДОРОГИ»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4" y="853800"/>
            <a:ext cx="1926995" cy="987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7" y="2157076"/>
            <a:ext cx="2805745" cy="28057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6" y="853800"/>
            <a:ext cx="2919285" cy="41778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50" y="2838966"/>
            <a:ext cx="2516429" cy="203484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68" y="853800"/>
            <a:ext cx="2814794" cy="17346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СТРОИТЕЛЬСТВО </a:t>
            </a:r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ДОРОГИ И БУЛЬВАРА ПО УЛ.СТРОИТЕЛЕЙ И В ПРОДОЛЖЕНИЕ ПР.ОКТЯБРЯ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" y="864621"/>
            <a:ext cx="4421675" cy="269056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23421" r="4525" b="18034"/>
          <a:stretch/>
        </p:blipFill>
        <p:spPr>
          <a:xfrm>
            <a:off x="650064" y="3342625"/>
            <a:ext cx="3854202" cy="17424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56" y="1104595"/>
            <a:ext cx="4449342" cy="304403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1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14" y="3240321"/>
            <a:ext cx="3047147" cy="17913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3" y="862735"/>
            <a:ext cx="4625674" cy="233994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3" y="2984588"/>
            <a:ext cx="3342313" cy="20847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НОВАЯ ШКОЛА №23 В МИКРОРАЙОНЕ 5 ЗАПАДНОГО РАЙОНА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75" y="862735"/>
            <a:ext cx="3964531" cy="232683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59" y="3277967"/>
            <a:ext cx="2420307" cy="16898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3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СТРОИТЕЛЬСТВО ШКОЛЫ НА 340 МЕСТ В ПОСЁЛКЕ ШАХТАУ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20" y="3094109"/>
            <a:ext cx="2509814" cy="19255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10" y="845790"/>
            <a:ext cx="4754879" cy="213226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41" y="2794355"/>
            <a:ext cx="2293505" cy="22252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91610" y="2701058"/>
            <a:ext cx="1291872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декабрь 2019г.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" y="1401441"/>
            <a:ext cx="4017988" cy="262682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46761" y="3751264"/>
            <a:ext cx="1435642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сентябрь 2019г. </a:t>
            </a:r>
          </a:p>
        </p:txBody>
      </p:sp>
    </p:spTree>
    <p:extLst>
      <p:ext uri="{BB962C8B-B14F-4D97-AF65-F5344CB8AC3E}">
        <p14:creationId xmlns:p14="http://schemas.microsoft.com/office/powerpoint/2010/main" val="18211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НОВЫЕ ДЕТСКИЕ САДЫ В ЗАПАДНОМ ЖИЛОМ РАЙОНЕ</a:t>
            </a:r>
            <a:endParaRPr 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2" y="894534"/>
            <a:ext cx="4102003" cy="254452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94" y="2340863"/>
            <a:ext cx="4414145" cy="266514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0932" y="3534935"/>
            <a:ext cx="3080221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строительство 1-го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д.сада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на 90 мест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03218" y="1963665"/>
            <a:ext cx="3080221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строительство 2-го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д.сада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на 90 мест</a:t>
            </a:r>
          </a:p>
        </p:txBody>
      </p:sp>
    </p:spTree>
    <p:extLst>
      <p:ext uri="{BB962C8B-B14F-4D97-AF65-F5344CB8AC3E}">
        <p14:creationId xmlns:p14="http://schemas.microsoft.com/office/powerpoint/2010/main" val="910465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МОЛОЧНАЯ КУХНЯ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6" y="874928"/>
            <a:ext cx="3782590" cy="277074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36" y="2823494"/>
            <a:ext cx="3252411" cy="218692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2" y="1124909"/>
            <a:ext cx="2914130" cy="388550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86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93" y="2242817"/>
            <a:ext cx="3118962" cy="280816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НОВЫЕ АВТОБУСЫ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4" y="3223423"/>
            <a:ext cx="3297256" cy="187402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7" y="889369"/>
            <a:ext cx="5790182" cy="219393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27" y="818178"/>
            <a:ext cx="2596537" cy="15665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0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2400"/>
            <a:ext cx="9144000" cy="4001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ВЫБОРЫ-2019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45" y="2980024"/>
            <a:ext cx="3464159" cy="202263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" y="888084"/>
            <a:ext cx="5321212" cy="29931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130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РЕКОНСТРУЦИЯ ПАРКА СОДОВИКОВ</a:t>
            </a:r>
            <a:endParaRPr 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" y="859155"/>
            <a:ext cx="4077547" cy="256041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46" y="2614058"/>
            <a:ext cx="4504266" cy="241048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" y="3197225"/>
            <a:ext cx="3048000" cy="18783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50" y="947208"/>
            <a:ext cx="3514985" cy="183218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75-ЛЕТИЕ ВЕЛИКОЙ ПОБЕДЫ</a:t>
            </a:r>
            <a:endParaRPr 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4" y="894077"/>
            <a:ext cx="1762552" cy="20327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22" y="2492585"/>
            <a:ext cx="2460344" cy="256285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1" y="894077"/>
            <a:ext cx="2381113" cy="194376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8" y="3144929"/>
            <a:ext cx="3038591" cy="191051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98" y="866985"/>
            <a:ext cx="3652014" cy="227794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94" y="3018762"/>
            <a:ext cx="2250533" cy="20366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852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ВСЕРОССИЙСКАЯ ПЕРЕПИСЬ НАСЕЛЕНИЯ. ВСЕМИРНАЯ ФОЛЬКЛОРИАДА</a:t>
            </a:r>
            <a:endParaRPr 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880543"/>
            <a:ext cx="3806613" cy="253675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45" y="2340373"/>
            <a:ext cx="5174827" cy="256762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19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НВОГОДНИЕ ГОРОДКИ</a:t>
            </a:r>
            <a:endParaRPr 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1" y="975981"/>
            <a:ext cx="3207956" cy="394578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86" y="851836"/>
            <a:ext cx="5390894" cy="191601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86" y="2861577"/>
            <a:ext cx="2160393" cy="218199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28" y="2936773"/>
            <a:ext cx="3092552" cy="210680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882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0" y="155375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СПАСИБО ЗА ВНИМАНИЕ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22" y="887551"/>
            <a:ext cx="4911300" cy="222063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РЕКОНСТРУЦИЯ ПАРКА СОДОВИКОВ</a:t>
            </a:r>
            <a:endParaRPr 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72" y="887551"/>
            <a:ext cx="1773938" cy="170555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7" y="985997"/>
            <a:ext cx="1918035" cy="191577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" y="3168569"/>
            <a:ext cx="2036979" cy="17771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02" y="2790514"/>
            <a:ext cx="1851808" cy="225382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7" y="3220546"/>
            <a:ext cx="4024929" cy="182379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03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>
                <a:solidFill>
                  <a:srgbClr val="1F497D"/>
                </a:solidFill>
                <a:latin typeface="Arial" charset="0"/>
                <a:cs typeface="Arial" charset="0"/>
              </a:rPr>
              <a:t>РЕКОНСТРУКЦИЯ </a:t>
            </a:r>
            <a:r>
              <a:rPr lang="ru-RU" sz="2000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НАБЕРЕЖНОЙ РЕКИ СТЕРЛЯ</a:t>
            </a:r>
            <a:endParaRPr lang="ru-RU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" y="857038"/>
            <a:ext cx="3732106" cy="277356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48" y="857038"/>
            <a:ext cx="1571130" cy="258011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54" y="857038"/>
            <a:ext cx="1789406" cy="272892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01" y="3306120"/>
            <a:ext cx="2953807" cy="164305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37" y="3306120"/>
            <a:ext cx="3618257" cy="164305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5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БЛАГОУСТРОЙСТВО СКВЕРА ЗА КИНОКОМПЛЕКСОМ «САЛАВАТ»</a:t>
            </a:r>
            <a:endParaRPr 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4" y="1033842"/>
            <a:ext cx="8722351" cy="362594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22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0788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ВТОРОЕ МЕСТО ВО ВСЕРОССИЙСКОМ КОНКУРСЕ </a:t>
            </a:r>
          </a:p>
          <a:p>
            <a:pPr algn="ctr"/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«ЛУЧШАЯ МУНИЦИПАЛЬНАЯ ПРАКТИКА»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" y="1545716"/>
            <a:ext cx="3525752" cy="250659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29" y="848616"/>
            <a:ext cx="2580695" cy="423567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74" y="848616"/>
            <a:ext cx="2596851" cy="422252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05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5503"/>
            <a:ext cx="9144000" cy="33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«СТЕРЛИТАМАК – ГОРОД, В КОТОРОМ ХОЧЕТСЯ ЖИТЬ»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88" y="1002183"/>
            <a:ext cx="3513897" cy="388528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9" y="1184254"/>
            <a:ext cx="4895851" cy="34949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92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НОВАЯ СПЕЦТЕХНИКА</a:t>
            </a:r>
            <a:endParaRPr lang="ru-RU" sz="20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4" y="1057406"/>
            <a:ext cx="2423930" cy="256633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70365" y="3675958"/>
            <a:ext cx="21540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Инфракрасный нагреватель асфальта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16" y="915809"/>
            <a:ext cx="3072911" cy="204860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28917" y="926710"/>
            <a:ext cx="99161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Погрузчик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39" y="3070023"/>
            <a:ext cx="3836644" cy="18508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10851" y="4782405"/>
            <a:ext cx="4412617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Машина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для нанесения дорожной разметки термопластиком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08" y="926710"/>
            <a:ext cx="3070406" cy="190701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423758" y="2931523"/>
            <a:ext cx="1610656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Дорожный пылесос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РЕАЛИЗАЦИЯ ПРОГРАММЫ «БАШКИРСКИЕ ДВОРИКИ»</a:t>
            </a:r>
            <a:endParaRPr lang="ru-RU" sz="1800" b="1" dirty="0">
              <a:solidFill>
                <a:srgbClr val="1F497D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3" y="832582"/>
            <a:ext cx="3543146" cy="231190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95" y="3110650"/>
            <a:ext cx="2848453" cy="189799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04" y="3043753"/>
            <a:ext cx="3493139" cy="196489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03" y="832582"/>
            <a:ext cx="3930970" cy="221117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15346</TotalTime>
  <Words>165</Words>
  <Application>Microsoft Office PowerPoint</Application>
  <PresentationFormat>Экран (16:9)</PresentationFormat>
  <Paragraphs>40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Zased_W_</vt:lpstr>
      <vt:lpstr>9_Zased_W_</vt:lpstr>
      <vt:lpstr>29_Zased_W_</vt:lpstr>
      <vt:lpstr>Презентация PowerPoint</vt:lpstr>
      <vt:lpstr>Презентация PowerPoint</vt:lpstr>
      <vt:lpstr>Презентация PowerPoint</vt:lpstr>
      <vt:lpstr>РЕКОНСТРУКЦИЯ НАБЕРЕЖНОЙ РЕКИ СТЕРЛЯ</vt:lpstr>
      <vt:lpstr>Презентация PowerPoint</vt:lpstr>
      <vt:lpstr>Презентация PowerPoint</vt:lpstr>
      <vt:lpstr>Презентация PowerPoint</vt:lpstr>
      <vt:lpstr>НОВАЯ СПЕЦТЕХНИКА</vt:lpstr>
      <vt:lpstr>РЕАЛИЗАЦИЯ ПРОГРАММЫ «БАШКИРСКИЕ ДВОРИКИ»</vt:lpstr>
      <vt:lpstr>ПРОГРАММА КОМПЛЕКСНОГО РЕМОНТА ПОДЪЕЗДОВ</vt:lpstr>
      <vt:lpstr>«СВЕТЛЫЙ ГОРОД»</vt:lpstr>
      <vt:lpstr>НАЦИОНАЛЬНЫЙ ПРОЕКТ «БЕЗОПАСНЫЕ И КАЧЕСТВЕННЫЕ АВТОМОБИЛЬНЫЕ ДОРОГИ»</vt:lpstr>
      <vt:lpstr>СТРОИТЕЛЬСТВО ДОРОГИ И БУЛЬВАРА ПО УЛ.СТРОИТЕЛЕЙ И В ПРОДОЛЖЕНИЕ ПР.ОКТЯБРЯ</vt:lpstr>
      <vt:lpstr>НОВАЯ ШКОЛА №23 В МИКРОРАЙОНЕ 5 ЗАПАДНОГО РАЙОНА</vt:lpstr>
      <vt:lpstr>СТРОИТЕЛЬСТВО ШКОЛЫ НА 340 МЕСТ В ПОСЁЛКЕ ШАХТАУ</vt:lpstr>
      <vt:lpstr>Презентация PowerPoint</vt:lpstr>
      <vt:lpstr>МОЛОЧНАЯ КУХНЯ</vt:lpstr>
      <vt:lpstr>НОВЫЕ АВТОБУСЫ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Начальник отдела по связям со СМИ</cp:lastModifiedBy>
  <cp:revision>1755</cp:revision>
  <cp:lastPrinted>2019-02-20T13:11:46Z</cp:lastPrinted>
  <dcterms:created xsi:type="dcterms:W3CDTF">2015-09-15T07:33:24Z</dcterms:created>
  <dcterms:modified xsi:type="dcterms:W3CDTF">2019-12-17T07:13:45Z</dcterms:modified>
</cp:coreProperties>
</file>